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5" d="100"/>
          <a:sy n="75" d="100"/>
        </p:scale>
        <p:origin x="-122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EA4F733-DDCC-4DDD-8672-7F223CAFDA8B}" type="datetimeFigureOut">
              <a:rPr lang="ar-IQ" smtClean="0"/>
              <a:t>26/06/1439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3860724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EA4F733-DDCC-4DDD-8672-7F223CAFDA8B}" type="datetimeFigureOut">
              <a:rPr lang="ar-IQ" smtClean="0"/>
              <a:t>26/06/1439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718413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EA4F733-DDCC-4DDD-8672-7F223CAFDA8B}" type="datetimeFigureOut">
              <a:rPr lang="ar-IQ" smtClean="0"/>
              <a:t>26/06/1439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1509019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EA4F733-DDCC-4DDD-8672-7F223CAFDA8B}" type="datetimeFigureOut">
              <a:rPr lang="ar-IQ" smtClean="0"/>
              <a:t>26/06/1439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3206314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EA4F733-DDCC-4DDD-8672-7F223CAFDA8B}" type="datetimeFigureOut">
              <a:rPr lang="ar-IQ" smtClean="0"/>
              <a:t>26/06/1439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3378774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EA4F733-DDCC-4DDD-8672-7F223CAFDA8B}" type="datetimeFigureOut">
              <a:rPr lang="ar-IQ" smtClean="0"/>
              <a:t>26/06/1439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1589040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EA4F733-DDCC-4DDD-8672-7F223CAFDA8B}" type="datetimeFigureOut">
              <a:rPr lang="ar-IQ" smtClean="0"/>
              <a:t>26/06/1439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314325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EA4F733-DDCC-4DDD-8672-7F223CAFDA8B}" type="datetimeFigureOut">
              <a:rPr lang="ar-IQ" smtClean="0"/>
              <a:t>26/06/1439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3647949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EA4F733-DDCC-4DDD-8672-7F223CAFDA8B}" type="datetimeFigureOut">
              <a:rPr lang="ar-IQ" smtClean="0"/>
              <a:t>26/06/1439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364580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EA4F733-DDCC-4DDD-8672-7F223CAFDA8B}" type="datetimeFigureOut">
              <a:rPr lang="ar-IQ" smtClean="0"/>
              <a:t>26/06/1439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104691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EA4F733-DDCC-4DDD-8672-7F223CAFDA8B}" type="datetimeFigureOut">
              <a:rPr lang="ar-IQ" smtClean="0"/>
              <a:t>26/06/1439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154C700-9ACD-436A-B73B-14B55EDFACBC}" type="slidenum">
              <a:rPr lang="ar-IQ" smtClean="0"/>
              <a:t>‹#›</a:t>
            </a:fld>
            <a:endParaRPr lang="ar-IQ"/>
          </a:p>
        </p:txBody>
      </p:sp>
    </p:spTree>
    <p:extLst>
      <p:ext uri="{BB962C8B-B14F-4D97-AF65-F5344CB8AC3E}">
        <p14:creationId xmlns:p14="http://schemas.microsoft.com/office/powerpoint/2010/main" val="286775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EA4F733-DDCC-4DDD-8672-7F223CAFDA8B}" type="datetimeFigureOut">
              <a:rPr lang="ar-IQ" smtClean="0"/>
              <a:t>26/06/1439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154C700-9ACD-436A-B73B-14B55EDFACBC}" type="slidenum">
              <a:rPr lang="ar-IQ" smtClean="0"/>
              <a:t>‹#›</a:t>
            </a:fld>
            <a:endParaRPr lang="ar-IQ"/>
          </a:p>
        </p:txBody>
      </p:sp>
    </p:spTree>
    <p:extLst>
      <p:ext uri="{BB962C8B-B14F-4D97-AF65-F5344CB8AC3E}">
        <p14:creationId xmlns:p14="http://schemas.microsoft.com/office/powerpoint/2010/main" val="2909186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ادارة الوقت </a:t>
            </a:r>
            <a:br>
              <a:rPr lang="ar-IQ" dirty="0" smtClean="0"/>
            </a:br>
            <a:endParaRPr lang="ar-IQ" dirty="0"/>
          </a:p>
        </p:txBody>
      </p:sp>
      <p:sp>
        <p:nvSpPr>
          <p:cNvPr id="3" name="عنوان فرعي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40717088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IQ" dirty="0" smtClean="0"/>
              <a:t>المجال السادس</a:t>
            </a:r>
            <a:endParaRPr lang="ar-IQ" dirty="0"/>
          </a:p>
        </p:txBody>
      </p:sp>
      <p:sp>
        <p:nvSpPr>
          <p:cNvPr id="3" name="عنصر نائب للمحتوى 2"/>
          <p:cNvSpPr>
            <a:spLocks noGrp="1"/>
          </p:cNvSpPr>
          <p:nvPr>
            <p:ph idx="1"/>
          </p:nvPr>
        </p:nvSpPr>
        <p:spPr>
          <a:xfrm>
            <a:off x="467544" y="1556792"/>
            <a:ext cx="8229600" cy="4525963"/>
          </a:xfrm>
        </p:spPr>
        <p:txBody>
          <a:bodyPr>
            <a:normAutofit lnSpcReduction="10000"/>
          </a:bodyPr>
          <a:lstStyle/>
          <a:p>
            <a:r>
              <a:rPr lang="ar-IQ" dirty="0" smtClean="0">
                <a:solidFill>
                  <a:srgbClr val="FF0000"/>
                </a:solidFill>
              </a:rPr>
              <a:t>التفويض الفعال :</a:t>
            </a:r>
          </a:p>
          <a:p>
            <a:pPr marL="0" indent="0">
              <a:buNone/>
            </a:pPr>
            <a:r>
              <a:rPr lang="ar-IQ" dirty="0" smtClean="0"/>
              <a:t>اهم التعريفات (</a:t>
            </a:r>
            <a:r>
              <a:rPr lang="ar-IQ" smtClean="0"/>
              <a:t>مالكوم فوربس </a:t>
            </a:r>
            <a:r>
              <a:rPr lang="ar-IQ" dirty="0" smtClean="0"/>
              <a:t>)هو اعطاء سلطه اتخاذ القرار الى المستوى الاداري الادنى في التنظيم نقل حق المتصرف واتخاذ القرارات الى المرؤوسين </a:t>
            </a:r>
          </a:p>
          <a:p>
            <a:pPr marL="0" indent="0">
              <a:buNone/>
            </a:pPr>
            <a:r>
              <a:rPr lang="ar-IQ" dirty="0" smtClean="0"/>
              <a:t>وهنالك تعريف مشتق من تعريف الاداه وهو يتضمن تنفيذ المهام او تحقيق النتائج من خلال الاخرين فان التفويض اساسا يقوم على تحفيز الاخرين لتحقيق هذه النتائج وبالتالي فان الشخص الذي لا يستطع التفويض بفعاليه ليستطيع ان يدير بفعاليه </a:t>
            </a:r>
          </a:p>
        </p:txBody>
      </p:sp>
    </p:spTree>
    <p:extLst>
      <p:ext uri="{BB962C8B-B14F-4D97-AF65-F5344CB8AC3E}">
        <p14:creationId xmlns:p14="http://schemas.microsoft.com/office/powerpoint/2010/main" val="2804966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solidFill>
                  <a:srgbClr val="FF0000"/>
                </a:solidFill>
              </a:rPr>
              <a:t>ادرة الوقت </a:t>
            </a:r>
            <a:r>
              <a:rPr lang="ar-IQ" dirty="0" smtClean="0"/>
              <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تعني ادارة الوقت وادارة شؤونه الوظيفية بما يكفل الحصول على النتائج المحدده في الوقت المحدد او المتاح او انها احدى العمليات التي تمكن من انجاز المهام والاهداف </a:t>
            </a:r>
          </a:p>
          <a:p>
            <a:endParaRPr lang="ar-IQ" dirty="0"/>
          </a:p>
          <a:p>
            <a:r>
              <a:rPr lang="ar-IQ" dirty="0" smtClean="0"/>
              <a:t>ان ادارة الوقت عميلة مستمره تتطلب توافر الرقبة في التطوير كما تتطلب التحليل والتخطيط والمتابعه  واعادة المتابعه </a:t>
            </a:r>
            <a:endParaRPr lang="ar-IQ" dirty="0"/>
          </a:p>
        </p:txBody>
      </p:sp>
    </p:spTree>
    <p:extLst>
      <p:ext uri="{BB962C8B-B14F-4D97-AF65-F5344CB8AC3E}">
        <p14:creationId xmlns:p14="http://schemas.microsoft.com/office/powerpoint/2010/main" val="6643619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مجالات ادارة الوقت </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solidFill>
                  <a:srgbClr val="FF0000"/>
                </a:solidFill>
              </a:rPr>
              <a:t>المجال الاول </a:t>
            </a:r>
          </a:p>
          <a:p>
            <a:r>
              <a:rPr lang="ar-IQ" dirty="0" smtClean="0">
                <a:solidFill>
                  <a:srgbClr val="FF0000"/>
                </a:solidFill>
              </a:rPr>
              <a:t>مجال تحديد الاهداف والاولويات </a:t>
            </a:r>
          </a:p>
          <a:p>
            <a:r>
              <a:rPr lang="ar-IQ" dirty="0" smtClean="0"/>
              <a:t>ان الاهداف عنصر اساسي لتحقيق الاستقرار الشخصي والاستمتاع بقيمة الحياة وان وضع الاهداف المحددة ليس امرا سهلا فهنالك معايير يمكن استخدامها لوضع اهداف جيده </a:t>
            </a:r>
          </a:p>
          <a:p>
            <a:r>
              <a:rPr lang="ar-IQ" dirty="0" smtClean="0"/>
              <a:t>وتتميز الاهداف المصاغه بانها قابله للقياس واقيعه مرتبطه بزمن معين و بالتالي يجب ان تكون مكتوبه ويتم مراجعتها باستمرار ومن الاستخدام الافضل للوقت </a:t>
            </a:r>
          </a:p>
          <a:p>
            <a:r>
              <a:rPr lang="ar-IQ" dirty="0" smtClean="0"/>
              <a:t>أ- ان يتم وضع الاهداف من قبل الفرد المعني نفسه</a:t>
            </a:r>
          </a:p>
          <a:p>
            <a:r>
              <a:rPr lang="ar-IQ" dirty="0" smtClean="0"/>
              <a:t>ب- ان تكون الاهداف مكتوبه لان كتابه الاهداف تجعل الفرد مهتما بها وضمان عدم نسيانها </a:t>
            </a:r>
          </a:p>
          <a:p>
            <a:r>
              <a:rPr lang="ar-IQ" dirty="0" smtClean="0"/>
              <a:t>ج- ان تكون الاهداف واقعيه وممكنه التتحقيق </a:t>
            </a:r>
          </a:p>
          <a:p>
            <a:r>
              <a:rPr lang="ar-IQ" dirty="0" smtClean="0"/>
              <a:t>د- ان تكون الاهداف محدده وقابله للقياس </a:t>
            </a:r>
          </a:p>
          <a:p>
            <a:r>
              <a:rPr lang="ar-IQ" dirty="0" smtClean="0"/>
              <a:t>ه- ان تتضمن الاهداف جداول زمنيه لتحقيقها </a:t>
            </a:r>
            <a:endParaRPr lang="ar-IQ" dirty="0"/>
          </a:p>
        </p:txBody>
      </p:sp>
    </p:spTree>
    <p:extLst>
      <p:ext uri="{BB962C8B-B14F-4D97-AF65-F5344CB8AC3E}">
        <p14:creationId xmlns:p14="http://schemas.microsoft.com/office/powerpoint/2010/main" val="1095023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الاولويات في ادارة الوقت </a:t>
            </a:r>
            <a:endParaRPr lang="ar-IQ" dirty="0">
              <a:solidFill>
                <a:srgbClr val="FF0000"/>
              </a:solidFill>
            </a:endParaRPr>
          </a:p>
        </p:txBody>
      </p:sp>
      <p:sp>
        <p:nvSpPr>
          <p:cNvPr id="3" name="عنصر نائب للمحتوى 2"/>
          <p:cNvSpPr>
            <a:spLocks noGrp="1"/>
          </p:cNvSpPr>
          <p:nvPr>
            <p:ph idx="1"/>
          </p:nvPr>
        </p:nvSpPr>
        <p:spPr/>
        <p:txBody>
          <a:bodyPr>
            <a:normAutofit fontScale="92500"/>
          </a:bodyPr>
          <a:lstStyle/>
          <a:p>
            <a:r>
              <a:rPr lang="ar-IQ" dirty="0" smtClean="0"/>
              <a:t>و الاولويه تعني شي ما تطلب اهتماما قبل غيره او انها بديل يتقدم على غيره من البدائل ولكي ننتقل من التمني والامل الى الفعل فانها تتطلب قرارا للقيام بها وكذلك وقت يخصص لتنفيذها </a:t>
            </a:r>
          </a:p>
          <a:p>
            <a:r>
              <a:rPr lang="ar-IQ" dirty="0" smtClean="0"/>
              <a:t>ان الاهداف والاولويات تقود الى الانجاز وعندما يحقق المدير الانشطه المهمه فانه يصبح مدمنا على الانجاز وان صح القول ان وضع اهداف يوميه او شهريه مؤسسيه هو نمطا من انماط الحياة ولا ننسى ان نذكر ان اعادة ترتيب الاولويات او تغييرها باستمرار ينتج عن الفشل في تحديد هذه الاولويات بطريقه مناسبه وكذلك عدم القدره على تخطيط وتنظيم العمل </a:t>
            </a:r>
            <a:endParaRPr lang="ar-IQ" dirty="0"/>
          </a:p>
        </p:txBody>
      </p:sp>
    </p:spTree>
    <p:extLst>
      <p:ext uri="{BB962C8B-B14F-4D97-AF65-F5344CB8AC3E}">
        <p14:creationId xmlns:p14="http://schemas.microsoft.com/office/powerpoint/2010/main" val="88674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43408"/>
            <a:ext cx="8229600" cy="1858218"/>
          </a:xfrm>
        </p:spPr>
        <p:txBody>
          <a:bodyPr/>
          <a:lstStyle/>
          <a:p>
            <a:r>
              <a:rPr lang="ar-IQ" dirty="0" smtClean="0"/>
              <a:t>المجال الثاني</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solidFill>
                  <a:srgbClr val="FF0000"/>
                </a:solidFill>
              </a:rPr>
              <a:t>اساليب ادارة واستخدام الوقت </a:t>
            </a:r>
          </a:p>
          <a:p>
            <a:pPr marL="0" indent="0">
              <a:buNone/>
            </a:pPr>
            <a:r>
              <a:rPr lang="ar-IQ" dirty="0" smtClean="0"/>
              <a:t>ادارة الوقت تعني ادارة الذات –والهدف يعني ان نستخدم الوقت لتحقيق اهدافك اي ان تعمل بطريه اذكى وبجهد اقل </a:t>
            </a:r>
          </a:p>
          <a:p>
            <a:pPr marL="0" indent="0">
              <a:buNone/>
            </a:pPr>
            <a:r>
              <a:rPr lang="ar-IQ" dirty="0" smtClean="0"/>
              <a:t>ولان مبادى ادارة القت لا تنطبق على كل شخص بنفس الدرجه فان تحدي المر يكمن في القواعد والمبادى التي تناسب بشكل جيد موقف معين </a:t>
            </a:r>
          </a:p>
          <a:p>
            <a:pPr marL="0" indent="0">
              <a:buNone/>
            </a:pPr>
            <a:r>
              <a:rPr lang="ar-IQ" dirty="0" smtClean="0">
                <a:solidFill>
                  <a:srgbClr val="FF0000"/>
                </a:solidFill>
              </a:rPr>
              <a:t>وهنالك خطوات سبعه لتطبيق اساليب ادارة الوقت بذكاء</a:t>
            </a:r>
          </a:p>
          <a:p>
            <a:pPr marL="0" indent="0">
              <a:buNone/>
            </a:pPr>
            <a:endParaRPr lang="ar-IQ" dirty="0" smtClean="0"/>
          </a:p>
          <a:p>
            <a:pPr marL="0" indent="0">
              <a:buNone/>
            </a:pPr>
            <a:r>
              <a:rPr lang="ar-IQ" dirty="0"/>
              <a:t>-</a:t>
            </a:r>
            <a:r>
              <a:rPr lang="ar-IQ" dirty="0" smtClean="0"/>
              <a:t>عرف كل شى عن وقتك </a:t>
            </a:r>
          </a:p>
          <a:p>
            <a:pPr marL="0" indent="0">
              <a:buNone/>
            </a:pPr>
            <a:r>
              <a:rPr lang="ar-IQ" dirty="0" smtClean="0"/>
              <a:t>-حدد مضيعات الوقت </a:t>
            </a:r>
          </a:p>
          <a:p>
            <a:pPr>
              <a:buFontTx/>
              <a:buChar char="-"/>
            </a:pPr>
            <a:r>
              <a:rPr lang="ar-IQ" dirty="0" smtClean="0"/>
              <a:t>حدد الاهداف واكتسب الاولويات </a:t>
            </a:r>
          </a:p>
          <a:p>
            <a:pPr>
              <a:buFontTx/>
              <a:buChar char="-"/>
            </a:pPr>
            <a:r>
              <a:rPr lang="ar-IQ" dirty="0" smtClean="0"/>
              <a:t>اعد خطط العمل </a:t>
            </a:r>
          </a:p>
          <a:p>
            <a:pPr>
              <a:buFontTx/>
              <a:buChar char="-"/>
            </a:pPr>
            <a:r>
              <a:rPr lang="ar-IQ" dirty="0" smtClean="0"/>
              <a:t>توزيع وتخصيص الاوقات </a:t>
            </a:r>
          </a:p>
          <a:p>
            <a:pPr>
              <a:buFontTx/>
              <a:buChar char="-"/>
            </a:pPr>
            <a:r>
              <a:rPr lang="ar-IQ" dirty="0" smtClean="0"/>
              <a:t>طبق مبادى ادارة الوقت </a:t>
            </a:r>
          </a:p>
        </p:txBody>
      </p:sp>
    </p:spTree>
    <p:extLst>
      <p:ext uri="{BB962C8B-B14F-4D97-AF65-F5344CB8AC3E}">
        <p14:creationId xmlns:p14="http://schemas.microsoft.com/office/powerpoint/2010/main" val="413438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المجال الثالث </a:t>
            </a:r>
            <a:endParaRPr lang="ar-IQ" dirty="0"/>
          </a:p>
        </p:txBody>
      </p:sp>
      <p:sp>
        <p:nvSpPr>
          <p:cNvPr id="3" name="عنصر نائب للمحتوى 2"/>
          <p:cNvSpPr>
            <a:spLocks noGrp="1"/>
          </p:cNvSpPr>
          <p:nvPr>
            <p:ph idx="1"/>
          </p:nvPr>
        </p:nvSpPr>
        <p:spPr>
          <a:solidFill>
            <a:schemeClr val="bg2"/>
          </a:solidFill>
        </p:spPr>
        <p:txBody>
          <a:bodyPr>
            <a:normAutofit lnSpcReduction="10000"/>
          </a:bodyPr>
          <a:lstStyle/>
          <a:p>
            <a:r>
              <a:rPr lang="ar-IQ" dirty="0" smtClean="0">
                <a:solidFill>
                  <a:schemeClr val="accent2"/>
                </a:solidFill>
              </a:rPr>
              <a:t>التخطيط كاداة فعاله لادارة الوقت:-</a:t>
            </a:r>
          </a:p>
          <a:p>
            <a:r>
              <a:rPr lang="ar-IQ" dirty="0" smtClean="0"/>
              <a:t>تخطيط الوقت هو اكثر عناصر الاشراف الذي يكثر التحدث عنها والمهمله في نفس الوقت لكن الاستخدام الامثل الناجح لتخطيط الوقت يتطلب ادارة الذات ،تخطيط للعمل ، تحديدا للاولويات معالجه للمقاطعات ، جدوله لوقت الناس ولوقت النشاطات </a:t>
            </a:r>
          </a:p>
          <a:p>
            <a:r>
              <a:rPr lang="ar-IQ" dirty="0" smtClean="0"/>
              <a:t>وتعد الخطوة الاولى في تخطيط الوقت هي ان تعرف ماذا تفعل في وقتك هذا يعني ان تتابع كل نشاطاتك اليوميه من خلال السجل اليومي </a:t>
            </a:r>
            <a:endParaRPr lang="ar-IQ" dirty="0"/>
          </a:p>
        </p:txBody>
      </p:sp>
    </p:spTree>
    <p:extLst>
      <p:ext uri="{BB962C8B-B14F-4D97-AF65-F5344CB8AC3E}">
        <p14:creationId xmlns:p14="http://schemas.microsoft.com/office/powerpoint/2010/main" val="299238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المجال الرابع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solidFill>
                  <a:srgbClr val="FF0000"/>
                </a:solidFill>
              </a:rPr>
              <a:t>مضيعات الوقت :- </a:t>
            </a:r>
          </a:p>
          <a:p>
            <a:r>
              <a:rPr lang="ar-IQ" dirty="0" smtClean="0"/>
              <a:t>ان مفهوم مضيعات الوقت مفهوم ديناميكي يتغير بتغير الضروف و الازمان والامكنه والاشخاص وهو نشاط ياخذ وقت غير ضروري او يستخدم وقتا بطريقه غير ملائمه او نشاط لا يعطي عائدا يتناسب مع الوقت المبذول من اجله </a:t>
            </a:r>
          </a:p>
          <a:p>
            <a:r>
              <a:rPr lang="ar-IQ" dirty="0" smtClean="0">
                <a:solidFill>
                  <a:srgbClr val="FF0000"/>
                </a:solidFill>
              </a:rPr>
              <a:t>العوامل التي تؤدي الى ضياع الوقت :-</a:t>
            </a:r>
          </a:p>
          <a:p>
            <a:r>
              <a:rPr lang="ar-IQ" dirty="0" smtClean="0"/>
              <a:t>1- سوء الاداره وعدم كفايه التنظيم 2- تضخم عدد العاملين 3- زياده عدد الاجتماعات عن الحد المعقول 4- عدم كفايه المعلومات وانضمه الاتصال 5- المكالمات الهاتفيه الزائده عن الحد وقراة الصحف او المجلات </a:t>
            </a:r>
            <a:endParaRPr lang="ar-IQ" dirty="0"/>
          </a:p>
        </p:txBody>
      </p:sp>
    </p:spTree>
    <p:extLst>
      <p:ext uri="{BB962C8B-B14F-4D97-AF65-F5344CB8AC3E}">
        <p14:creationId xmlns:p14="http://schemas.microsoft.com/office/powerpoint/2010/main" val="1022374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تقسيم مضيعات الوقت </a:t>
            </a:r>
            <a:endParaRPr lang="ar-IQ" dirty="0"/>
          </a:p>
        </p:txBody>
      </p:sp>
      <p:sp>
        <p:nvSpPr>
          <p:cNvPr id="3" name="عنصر نائب للمحتوى 2"/>
          <p:cNvSpPr>
            <a:spLocks noGrp="1"/>
          </p:cNvSpPr>
          <p:nvPr>
            <p:ph idx="1"/>
          </p:nvPr>
        </p:nvSpPr>
        <p:spPr/>
        <p:txBody>
          <a:bodyPr/>
          <a:lstStyle/>
          <a:p>
            <a:r>
              <a:rPr lang="ar-IQ" dirty="0" smtClean="0"/>
              <a:t>اولا :-مضيعات خارجيه مصدرها الناس (الاسرة العملاء ) الاشياء (القراء كتابه الرسائل المذكره )</a:t>
            </a:r>
          </a:p>
          <a:p>
            <a:endParaRPr lang="ar-IQ" dirty="0"/>
          </a:p>
          <a:p>
            <a:r>
              <a:rPr lang="ar-IQ" dirty="0" smtClean="0"/>
              <a:t>ثانيا :- مضيعات داخليه مصدرها داخلي ومن الصعب التغلب عليها وتتضمن التسويف و الاجتماعات و ضعف التخطيط و عدم القدره على القول (لا)</a:t>
            </a:r>
          </a:p>
        </p:txBody>
      </p:sp>
    </p:spTree>
    <p:extLst>
      <p:ext uri="{BB962C8B-B14F-4D97-AF65-F5344CB8AC3E}">
        <p14:creationId xmlns:p14="http://schemas.microsoft.com/office/powerpoint/2010/main" val="549041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المجال الخامس </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solidFill>
                  <a:srgbClr val="FF0000"/>
                </a:solidFill>
              </a:rPr>
              <a:t>التسويف او تاجيل العمل :- </a:t>
            </a:r>
            <a:r>
              <a:rPr lang="ar-IQ" dirty="0" smtClean="0"/>
              <a:t>التسويف :هو يقهر الخطط ويحول دون تحقيق الاهداف ويمنع النجاح لان النجاح يعني القيام بالاشاء المهمه التي تؤدي الى نتائج في حين يعني التسويف تقديم ما له اولويه تاليه على ما له اولويه عاليه وتاجيل ما هو مهم وتقديم ما هو عاجل لمواجه حلات الضغط والطلبات المتزايده </a:t>
            </a:r>
          </a:p>
          <a:p>
            <a:r>
              <a:rPr lang="ar-IQ" dirty="0" smtClean="0">
                <a:solidFill>
                  <a:schemeClr val="accent2"/>
                </a:solidFill>
              </a:rPr>
              <a:t>للتسويف ثلاث اسباب رئيسيه هي :-</a:t>
            </a:r>
            <a:endParaRPr lang="ar-IQ" dirty="0"/>
          </a:p>
          <a:p>
            <a:pPr marL="0" indent="0">
              <a:buNone/>
            </a:pPr>
            <a:r>
              <a:rPr lang="ar-IQ" dirty="0" smtClean="0"/>
              <a:t>1- عدم القيام بالاشياء غير الساره </a:t>
            </a:r>
          </a:p>
          <a:p>
            <a:pPr marL="0" indent="0">
              <a:buNone/>
            </a:pPr>
            <a:r>
              <a:rPr lang="ar-IQ" dirty="0" smtClean="0"/>
              <a:t>2- عدم القيام بالاشياء الصعبه </a:t>
            </a:r>
          </a:p>
          <a:p>
            <a:pPr marL="0" indent="0">
              <a:buNone/>
            </a:pPr>
            <a:r>
              <a:rPr lang="ar-IQ" dirty="0" smtClean="0"/>
              <a:t>3- عدم القيام بالاشياء التي تتطلب قرارات جافه </a:t>
            </a:r>
            <a:endParaRPr lang="ar-IQ" dirty="0"/>
          </a:p>
        </p:txBody>
      </p:sp>
    </p:spTree>
    <p:extLst>
      <p:ext uri="{BB962C8B-B14F-4D97-AF65-F5344CB8AC3E}">
        <p14:creationId xmlns:p14="http://schemas.microsoft.com/office/powerpoint/2010/main" val="135463607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669</Words>
  <Application>Microsoft Office PowerPoint</Application>
  <PresentationFormat>عرض على الشاشة (3:4)‏</PresentationFormat>
  <Paragraphs>53</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نسق Office</vt:lpstr>
      <vt:lpstr>ادارة الوقت  </vt:lpstr>
      <vt:lpstr>ادرة الوقت  </vt:lpstr>
      <vt:lpstr>مجالات ادارة الوقت </vt:lpstr>
      <vt:lpstr>الاولويات في ادارة الوقت </vt:lpstr>
      <vt:lpstr>المجال الثاني</vt:lpstr>
      <vt:lpstr>المجال الثالث </vt:lpstr>
      <vt:lpstr>المجال الرابع </vt:lpstr>
      <vt:lpstr>تقسيم مضيعات الوقت </vt:lpstr>
      <vt:lpstr>المجال الخامس </vt:lpstr>
      <vt:lpstr>المجال السادس</vt:lpstr>
    </vt:vector>
  </TitlesOfParts>
  <Company>المستقبل للحاسبات - سنجار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الوقت</dc:title>
  <dc:creator>M</dc:creator>
  <cp:lastModifiedBy>M</cp:lastModifiedBy>
  <cp:revision>11</cp:revision>
  <dcterms:created xsi:type="dcterms:W3CDTF">2018-03-12T16:26:50Z</dcterms:created>
  <dcterms:modified xsi:type="dcterms:W3CDTF">2018-03-13T07:00:46Z</dcterms:modified>
</cp:coreProperties>
</file>